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0784800" cy="43815000"/>
  <p:notesSz cx="6888163" cy="10020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80">
          <p15:clr>
            <a:srgbClr val="A4A3A4"/>
          </p15:clr>
        </p15:guide>
        <p15:guide id="2" orient="horz" pos="5280">
          <p15:clr>
            <a:srgbClr val="A4A3A4"/>
          </p15:clr>
        </p15:guide>
        <p15:guide id="3" orient="horz" pos="5568">
          <p15:clr>
            <a:srgbClr val="A4A3A4"/>
          </p15:clr>
        </p15:guide>
        <p15:guide id="4" orient="horz" pos="3024">
          <p15:clr>
            <a:srgbClr val="A4A3A4"/>
          </p15:clr>
        </p15:guide>
        <p15:guide id="5" orient="horz" pos="720">
          <p15:clr>
            <a:srgbClr val="A4A3A4"/>
          </p15:clr>
        </p15:guide>
        <p15:guide id="6" pos="720">
          <p15:clr>
            <a:srgbClr val="A4A3A4"/>
          </p15:clr>
        </p15:guide>
        <p15:guide id="7" pos="6384">
          <p15:clr>
            <a:srgbClr val="A4A3A4"/>
          </p15:clr>
        </p15:guide>
        <p15:guide id="8" pos="6864">
          <p15:clr>
            <a:srgbClr val="A4A3A4"/>
          </p15:clr>
        </p15:guide>
        <p15:guide id="9" pos="12528">
          <p15:clr>
            <a:srgbClr val="A4A3A4"/>
          </p15:clr>
        </p15:guide>
        <p15:guide id="10" pos="13008">
          <p15:clr>
            <a:srgbClr val="A4A3A4"/>
          </p15:clr>
        </p15:guide>
        <p15:guide id="11" pos="18672">
          <p15:clr>
            <a:srgbClr val="A4A3A4"/>
          </p15:clr>
        </p15:guide>
        <p15:guide id="12" pos="71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FA5"/>
    <a:srgbClr val="37B3FF"/>
    <a:srgbClr val="FFE101"/>
    <a:srgbClr val="008FF0"/>
    <a:srgbClr val="CCECFF"/>
    <a:srgbClr val="FF0000"/>
    <a:srgbClr val="CC3300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>
      <p:cViewPr>
        <p:scale>
          <a:sx n="20" d="100"/>
          <a:sy n="20" d="100"/>
        </p:scale>
        <p:origin x="2040" y="7"/>
      </p:cViewPr>
      <p:guideLst>
        <p:guide orient="horz" pos="26880"/>
        <p:guide orient="horz" pos="5280"/>
        <p:guide orient="horz" pos="5568"/>
        <p:guide orient="horz" pos="3024"/>
        <p:guide orient="horz" pos="720"/>
        <p:guide pos="720"/>
        <p:guide pos="6384"/>
        <p:guide pos="6864"/>
        <p:guide pos="12528"/>
        <p:guide pos="13008"/>
        <p:guide pos="18672"/>
        <p:guide pos="71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B8C1701-B915-AB16-9B39-760D5B9F880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zh-CN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7CE3D42-5B4B-4D8F-089D-D8A6C4CF143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67150" y="0"/>
            <a:ext cx="304800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endParaRPr lang="en-AU" altLang="zh-CN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1D835523-A8CE-9436-767B-738002BB6581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20238"/>
            <a:ext cx="2974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zh-CN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ED1582C-56FF-4657-BF93-0721546108A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67150" y="9520238"/>
            <a:ext cx="3048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fld id="{884FE908-4CAF-4249-B5FF-A95F7CDEC3B1}" type="slidenum">
              <a:rPr lang="en-AU" altLang="zh-CN"/>
              <a:pPr/>
              <a:t>‹#›</a:t>
            </a:fld>
            <a:endParaRPr lang="en-AU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D213EF-A1FD-8327-B70F-E9ACE8AE25E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zh-CN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9AB6B1B-3D2A-E30B-80C0-3508DA7D12F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7150" y="0"/>
            <a:ext cx="3048000" cy="52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pPr>
              <a:defRPr/>
            </a:pPr>
            <a:endParaRPr lang="en-AU" altLang="zh-CN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0416FDC9-C7C9-53CC-3596-201AF7B7159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2105025" y="749300"/>
            <a:ext cx="2633663" cy="3748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DA721AD-49A1-6260-D28C-EB2D8A3EDE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2175" y="4797425"/>
            <a:ext cx="5056188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13F1BF9F-7432-BC0F-CC27-0247465A9D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20238"/>
            <a:ext cx="29749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defTabSz="896938">
              <a:defRPr sz="1200"/>
            </a:lvl1pPr>
          </a:lstStyle>
          <a:p>
            <a:pPr>
              <a:defRPr/>
            </a:pPr>
            <a:endParaRPr lang="en-AU" altLang="zh-CN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254A92DE-6543-E9F2-8D5B-A0E1F6B7CB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7150" y="9520238"/>
            <a:ext cx="3048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9569" tIns="44785" rIns="89569" bIns="44785" numCol="1" anchor="b" anchorCtr="0" compatLnSpc="1">
            <a:prstTxWarp prst="textNoShape">
              <a:avLst/>
            </a:prstTxWarp>
          </a:bodyPr>
          <a:lstStyle>
            <a:lvl1pPr algn="r" defTabSz="896938">
              <a:defRPr sz="1200"/>
            </a:lvl1pPr>
          </a:lstStyle>
          <a:p>
            <a:fld id="{9CF0F936-D83C-475C-96DA-F7764CAC3632}" type="slidenum">
              <a:rPr lang="en-AU" altLang="zh-CN"/>
              <a:pPr/>
              <a:t>‹#›</a:t>
            </a:fld>
            <a:endParaRPr lang="en-AU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308225" y="13611225"/>
            <a:ext cx="26168350" cy="93916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618038" y="24828500"/>
            <a:ext cx="21548725" cy="11196638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713103-3B44-D16A-67E6-482B8C9E13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0E1B16-0DFF-19C1-B153-E6EBFEA72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8663922-AF72-6C3D-A712-38EAF4122C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2A910-41AA-4DDF-A458-F2296DBF045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1937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724C715-A913-3B52-8305-373552C508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AE6951F-2A6C-6E68-60CF-6F8556DF7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46809B9-3B35-9C49-DE92-BA703B8B11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F42E68-5521-4FED-A77F-DE45CC97937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2416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32050" y="28155900"/>
            <a:ext cx="26166763" cy="870108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432050" y="18570575"/>
            <a:ext cx="26166763" cy="95853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57D2C4-8EE4-5A67-5179-5502D6366F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6B8694-14AD-ADB6-1085-7A0F542371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E03B46F-C293-A201-DC14-E0403CEA1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38250A-CD71-4600-A6EF-BD6F074D68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9677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308225" y="12657138"/>
            <a:ext cx="13007975" cy="2628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468600" y="12657138"/>
            <a:ext cx="13007975" cy="26289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64DD0A-3EB6-5053-1E43-0E479B20B7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C094BE-681D-B76E-9CE2-1A39F40F4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A1CE60-54BA-87A2-7322-94934DA6E2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3B9CE4-4786-4BCF-9254-ECA177A516B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17959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39875" y="1754188"/>
            <a:ext cx="27705050" cy="730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39875" y="9807575"/>
            <a:ext cx="13601700" cy="40878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539875" y="13895388"/>
            <a:ext cx="13601700" cy="252444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5638463" y="9807575"/>
            <a:ext cx="13606462" cy="40878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5638463" y="13895388"/>
            <a:ext cx="13606462" cy="252444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850DB31-D96B-0FFD-4DA4-5291B691BA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4F377A5-07A7-598A-DA01-4BA366053C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6674A5A-D445-FEFD-B860-5601E8FF44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146187-ABE4-4C42-BD38-EC04B7128FA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85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0273382-C7DB-8DE3-B596-10A544976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4F1A128-8EC8-8D90-851F-647747F877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0C036FB-4D73-BC1B-2E4C-26BF4AE823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952B0B-AC84-4ED4-AE24-16D0E6698F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11130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F4CE8BE-0AED-A121-C3A6-6CB2966D22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18792E9-0096-8A61-EB64-E030165176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E526AC3-574A-D184-E4AD-6F813D97E9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99AC47-6630-4FC2-ADA0-728308DE485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28305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39875" y="1744663"/>
            <a:ext cx="10126663" cy="7424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036425" y="1744663"/>
            <a:ext cx="17208500" cy="37395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539875" y="9169400"/>
            <a:ext cx="10126663" cy="29970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FE025-AA0C-A66A-8FE6-6699BD6D49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2F1468-52E1-437D-B250-9FD0BD20F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16ACC0-FC19-26ED-FF14-E1493BA352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90CB4E-D7E4-4381-A13F-8A57C56D935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76865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34088" y="30670500"/>
            <a:ext cx="18470562" cy="36210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034088" y="3914775"/>
            <a:ext cx="18470562" cy="2628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34088" y="34291588"/>
            <a:ext cx="18470562" cy="51419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DA58A9-95DD-B503-9AB0-641E05C59D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56B7E7-876D-C2F0-3866-2EE92B8071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60CDDC-B35E-8456-29A7-190CDF54A5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E53EE6-3BB1-4ECD-B62C-F2A212CA5CD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39652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23A634A-3AD1-638E-7396-D471170BCB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D5E97F-93A6-CE2B-DEA4-5914E6B46D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07900C-EBD8-09E0-E587-2A89DE55E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8FB7AD-C8A7-4A30-954C-0369D53C37D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56319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1934488" y="3895725"/>
            <a:ext cx="6542087" cy="3505041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308225" y="3895725"/>
            <a:ext cx="19473863" cy="3505041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D10C3C-2DB0-F3F0-28F5-42DE2B533E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0C7E4-87E5-EAB3-DA63-3D427C7B10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696944E-1EA2-2FA7-1278-F37A5F214D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2FF27-76C3-4539-A0A6-DD1C6C579EB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568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F9EFF"/>
            </a:gs>
            <a:gs pos="100000">
              <a:srgbClr val="CDF1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8D69C7F-25CE-0B15-C86D-982783B7D2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08225" y="3895725"/>
            <a:ext cx="26168350" cy="730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818" tIns="212909" rIns="425818" bIns="21290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8669822-0DDB-CE8A-49D7-C4365C65B0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225" y="12657138"/>
            <a:ext cx="26168350" cy="2628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818" tIns="212909" rIns="425818" bIns="2129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38A1E3-D87C-F3B1-A96B-6082B59D36D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308225" y="39919275"/>
            <a:ext cx="641350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818" tIns="212909" rIns="425818" bIns="212909" numCol="1" anchor="t" anchorCtr="0" compatLnSpc="1">
            <a:prstTxWarp prst="textNoShape">
              <a:avLst/>
            </a:prstTxWarp>
          </a:bodyPr>
          <a:lstStyle>
            <a:lvl1pPr defTabSz="4257675">
              <a:defRPr sz="65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FAB0A70-380C-568C-DAA0-9AFBD4EE173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518775" y="39919275"/>
            <a:ext cx="974725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818" tIns="212909" rIns="425818" bIns="212909" numCol="1" anchor="t" anchorCtr="0" compatLnSpc="1">
            <a:prstTxWarp prst="textNoShape">
              <a:avLst/>
            </a:prstTxWarp>
          </a:bodyPr>
          <a:lstStyle>
            <a:lvl1pPr algn="ctr" defTabSz="4257675">
              <a:defRPr sz="6500">
                <a:ea typeface="宋体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2EF0D50-36A4-4A00-B740-9F0AA35033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063075" y="39919275"/>
            <a:ext cx="641350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25818" tIns="212909" rIns="425818" bIns="212909" numCol="1" anchor="t" anchorCtr="0" compatLnSpc="1">
            <a:prstTxWarp prst="textNoShape">
              <a:avLst/>
            </a:prstTxWarp>
          </a:bodyPr>
          <a:lstStyle>
            <a:lvl1pPr algn="r" defTabSz="4257675">
              <a:defRPr sz="6500">
                <a:ea typeface="宋体" panose="02010600030101010101" pitchFamily="2" charset="-122"/>
              </a:defRPr>
            </a:lvl1pPr>
          </a:lstStyle>
          <a:p>
            <a:fld id="{B563D7AB-F66C-4546-A6CB-8DFD5D2F9839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2pPr>
      <a:lvl3pPr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3pPr>
      <a:lvl4pPr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4pPr>
      <a:lvl5pPr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5pPr>
      <a:lvl6pPr marL="457200"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6pPr>
      <a:lvl7pPr marL="914400"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7pPr>
      <a:lvl8pPr marL="1371600"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8pPr>
      <a:lvl9pPr marL="1828800" algn="ctr" defTabSz="4257675" rtl="0" eaLnBrk="0" fontAlgn="base" hangingPunct="0">
        <a:spcBef>
          <a:spcPct val="0"/>
        </a:spcBef>
        <a:spcAft>
          <a:spcPct val="0"/>
        </a:spcAft>
        <a:defRPr sz="20500">
          <a:solidFill>
            <a:schemeClr val="tx2"/>
          </a:solidFill>
          <a:latin typeface="Times New Roman" pitchFamily="18" charset="0"/>
        </a:defRPr>
      </a:lvl9pPr>
    </p:titleStyle>
    <p:bodyStyle>
      <a:lvl1pPr marL="1597025" indent="-1597025" algn="l" defTabSz="4257675" rtl="0" eaLnBrk="0" fontAlgn="base" hangingPunct="0">
        <a:spcBef>
          <a:spcPct val="20000"/>
        </a:spcBef>
        <a:spcAft>
          <a:spcPct val="0"/>
        </a:spcAft>
        <a:buChar char="•"/>
        <a:defRPr sz="14900">
          <a:solidFill>
            <a:schemeClr val="tx1"/>
          </a:solidFill>
          <a:latin typeface="+mn-lt"/>
          <a:ea typeface="+mn-ea"/>
          <a:cs typeface="+mn-cs"/>
        </a:defRPr>
      </a:lvl1pPr>
      <a:lvl2pPr marL="3459163" indent="-1330325" algn="l" defTabSz="4257675" rtl="0" eaLnBrk="0" fontAlgn="base" hangingPunct="0">
        <a:spcBef>
          <a:spcPct val="20000"/>
        </a:spcBef>
        <a:spcAft>
          <a:spcPct val="0"/>
        </a:spcAft>
        <a:buChar char="–"/>
        <a:defRPr sz="13100">
          <a:solidFill>
            <a:schemeClr val="tx1"/>
          </a:solidFill>
          <a:latin typeface="+mn-lt"/>
        </a:defRPr>
      </a:lvl2pPr>
      <a:lvl3pPr marL="5322888" indent="-1065213" algn="l" defTabSz="4257675" rtl="0" eaLnBrk="0" fontAlgn="base" hangingPunct="0">
        <a:spcBef>
          <a:spcPct val="20000"/>
        </a:spcBef>
        <a:spcAft>
          <a:spcPct val="0"/>
        </a:spcAft>
        <a:buChar char="•"/>
        <a:defRPr sz="11200">
          <a:solidFill>
            <a:schemeClr val="tx1"/>
          </a:solidFill>
          <a:latin typeface="+mn-lt"/>
        </a:defRPr>
      </a:lvl3pPr>
      <a:lvl4pPr marL="7451725" indent="-1063625" algn="l" defTabSz="4257675" rtl="0" eaLnBrk="0" fontAlgn="base" hangingPunct="0">
        <a:spcBef>
          <a:spcPct val="20000"/>
        </a:spcBef>
        <a:spcAft>
          <a:spcPct val="0"/>
        </a:spcAft>
        <a:buChar char="–"/>
        <a:defRPr sz="9300">
          <a:solidFill>
            <a:schemeClr val="tx1"/>
          </a:solidFill>
          <a:latin typeface="+mn-lt"/>
        </a:defRPr>
      </a:lvl4pPr>
      <a:lvl5pPr marL="9580563" indent="-1063625" algn="l" defTabSz="4257675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5pPr>
      <a:lvl6pPr marL="10037763" indent="-1063625" algn="l" defTabSz="4257675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6pPr>
      <a:lvl7pPr marL="10494963" indent="-1063625" algn="l" defTabSz="4257675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7pPr>
      <a:lvl8pPr marL="10952163" indent="-1063625" algn="l" defTabSz="4257675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8pPr>
      <a:lvl9pPr marL="11409363" indent="-1063625" algn="l" defTabSz="4257675" rtl="0" eaLnBrk="0" fontAlgn="base" hangingPunct="0">
        <a:spcBef>
          <a:spcPct val="20000"/>
        </a:spcBef>
        <a:spcAft>
          <a:spcPct val="0"/>
        </a:spcAft>
        <a:buChar char="»"/>
        <a:defRPr sz="93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132">
            <a:extLst>
              <a:ext uri="{FF2B5EF4-FFF2-40B4-BE49-F238E27FC236}">
                <a16:creationId xmlns:a16="http://schemas.microsoft.com/office/drawing/2014/main" id="{131302B6-7B74-E391-36A9-D5850C5F7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59400"/>
            <a:ext cx="30861000" cy="248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作者姓名</a:t>
            </a:r>
            <a:r>
              <a:rPr lang="en-US" altLang="zh-CN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GB" altLang="zh-CN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作者姓名</a:t>
            </a:r>
            <a:r>
              <a:rPr lang="en-US" altLang="zh-CN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，作者姓名</a:t>
            </a:r>
            <a:r>
              <a:rPr lang="en-US" altLang="zh-CN" sz="5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3…</a:t>
            </a:r>
            <a:endParaRPr lang="en-GB" altLang="zh-CN" sz="5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Bef>
                <a:spcPct val="20000"/>
              </a:spcBef>
            </a:pPr>
            <a:r>
              <a:rPr lang="zh-CN" altLang="en-US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单位名称</a:t>
            </a:r>
            <a:r>
              <a:rPr lang="en-US" altLang="zh-CN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GB" altLang="zh-CN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单位名称</a:t>
            </a:r>
            <a:r>
              <a:rPr lang="en-US" altLang="zh-CN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，单位名称</a:t>
            </a:r>
            <a:r>
              <a:rPr lang="en-US" altLang="zh-CN" sz="5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3…</a:t>
            </a:r>
            <a:endParaRPr lang="en-GB" altLang="zh-CN" sz="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" name="Text Box 129">
            <a:extLst>
              <a:ext uri="{FF2B5EF4-FFF2-40B4-BE49-F238E27FC236}">
                <a16:creationId xmlns:a16="http://schemas.microsoft.com/office/drawing/2014/main" id="{26B33950-2417-6AEF-F02D-1230192D1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143000"/>
            <a:ext cx="28498800" cy="3706648"/>
          </a:xfrm>
          <a:prstGeom prst="rect">
            <a:avLst/>
          </a:prstGeom>
          <a:solidFill>
            <a:srgbClr val="E1F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lIns="540000" tIns="540000" rIns="540000" bIns="54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zh-CN" altLang="en-US" sz="8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这里是</a:t>
            </a:r>
            <a:r>
              <a:rPr lang="en-US" altLang="zh-CN" sz="8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8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年度地球系统数值模拟装置用户交流会</a:t>
            </a:r>
            <a:endParaRPr lang="en-US" altLang="zh-CN" sz="8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墙报题目</a:t>
            </a:r>
            <a:endParaRPr lang="en-GB" altLang="zh-CN" sz="85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4" name="Text Box 154">
            <a:extLst>
              <a:ext uri="{FF2B5EF4-FFF2-40B4-BE49-F238E27FC236}">
                <a16:creationId xmlns:a16="http://schemas.microsoft.com/office/drawing/2014/main" id="{016CE517-BC87-012F-3969-011AACB42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8382000"/>
            <a:ext cx="8997950" cy="967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rgbClr val="99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endParaRPr lang="en-GB" altLang="zh-CN" sz="3600" b="1" dirty="0">
              <a:solidFill>
                <a:srgbClr val="99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5" name="Text Box 155">
            <a:extLst>
              <a:ext uri="{FF2B5EF4-FFF2-40B4-BE49-F238E27FC236}">
                <a16:creationId xmlns:a16="http://schemas.microsoft.com/office/drawing/2014/main" id="{473E6220-9700-71FA-3FFA-772E3FE86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6600" y="23698200"/>
            <a:ext cx="8997950" cy="18973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rgbClr val="99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结果与分析</a:t>
            </a:r>
            <a:endParaRPr lang="en-GB" altLang="zh-CN" sz="3600" b="1" dirty="0">
              <a:solidFill>
                <a:srgbClr val="99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6" name="Text Box 156">
            <a:extLst>
              <a:ext uri="{FF2B5EF4-FFF2-40B4-BE49-F238E27FC236}">
                <a16:creationId xmlns:a16="http://schemas.microsoft.com/office/drawing/2014/main" id="{86166D7A-D039-21F7-700B-638E918A1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79486" y="8382000"/>
            <a:ext cx="8997950" cy="224202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7" name="Text Box 157">
            <a:extLst>
              <a:ext uri="{FF2B5EF4-FFF2-40B4-BE49-F238E27FC236}">
                <a16:creationId xmlns:a16="http://schemas.microsoft.com/office/drawing/2014/main" id="{8C719DC9-8699-72DF-BBEF-9B110B1530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8769013"/>
            <a:ext cx="8997950" cy="75199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rgbClr val="99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研究背景及意义</a:t>
            </a:r>
            <a:endParaRPr lang="en-GB" altLang="zh-CN" sz="3600" b="1" dirty="0">
              <a:solidFill>
                <a:srgbClr val="99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8" name="Text Box 158">
            <a:extLst>
              <a:ext uri="{FF2B5EF4-FFF2-40B4-BE49-F238E27FC236}">
                <a16:creationId xmlns:a16="http://schemas.microsoft.com/office/drawing/2014/main" id="{02DA3818-4CB5-0CBB-189C-9D9588053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26974800"/>
            <a:ext cx="8997950" cy="1569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 marL="2857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rgbClr val="99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研究方法</a:t>
            </a:r>
            <a:endParaRPr lang="en-GB" altLang="zh-CN" sz="3600" b="1" dirty="0">
              <a:solidFill>
                <a:srgbClr val="99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9" name="Text Box 159">
            <a:extLst>
              <a:ext uri="{FF2B5EF4-FFF2-40B4-BE49-F238E27FC236}">
                <a16:creationId xmlns:a16="http://schemas.microsoft.com/office/drawing/2014/main" id="{1CBC1CC9-19F7-1EA2-A0A6-54AE71F53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4963" y="31449963"/>
            <a:ext cx="8997950" cy="73358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rgbClr val="99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en-AU" altLang="zh-CN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60" name="Text Box 160">
            <a:extLst>
              <a:ext uri="{FF2B5EF4-FFF2-40B4-BE49-F238E27FC236}">
                <a16:creationId xmlns:a16="http://schemas.microsoft.com/office/drawing/2014/main" id="{ECA06A60-6CFC-296B-B9D4-514D607E1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4963" y="39565263"/>
            <a:ext cx="8997950" cy="31067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3600" b="1" dirty="0">
                <a:solidFill>
                  <a:srgbClr val="99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致谢</a:t>
            </a:r>
            <a:endParaRPr lang="en-GB" altLang="zh-CN" sz="3600" b="1" dirty="0">
              <a:solidFill>
                <a:srgbClr val="9900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1" name="Text Box 161">
            <a:extLst>
              <a:ext uri="{FF2B5EF4-FFF2-40B4-BE49-F238E27FC236}">
                <a16:creationId xmlns:a16="http://schemas.microsoft.com/office/drawing/2014/main" id="{A18C8920-21EC-1A5A-92C9-5B11EA86F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0250" y="8382000"/>
            <a:ext cx="8997950" cy="14554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endParaRPr lang="en-GB" altLang="zh-CN" sz="2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62" name="Text Box 162">
            <a:extLst>
              <a:ext uri="{FF2B5EF4-FFF2-40B4-BE49-F238E27FC236}">
                <a16:creationId xmlns:a16="http://schemas.microsoft.com/office/drawing/2014/main" id="{62F1964D-7483-7662-2F2D-AB73AC1AA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32766000"/>
            <a:ext cx="3505200" cy="67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AU" altLang="zh-CN" sz="2000" i="1" dirty="0">
                <a:ea typeface="宋体" panose="02010600030101010101" pitchFamily="2" charset="-122"/>
              </a:rPr>
              <a:t>(graph or photo).</a:t>
            </a:r>
          </a:p>
        </p:txBody>
      </p:sp>
      <p:sp>
        <p:nvSpPr>
          <p:cNvPr id="2063" name="Rectangle 163">
            <a:extLst>
              <a:ext uri="{FF2B5EF4-FFF2-40B4-BE49-F238E27FC236}">
                <a16:creationId xmlns:a16="http://schemas.microsoft.com/office/drawing/2014/main" id="{F5BD8065-83DC-D3D4-1340-C254F5DE7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0" y="32918400"/>
            <a:ext cx="4419600" cy="4267200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4" name="Rectangle 164">
            <a:extLst>
              <a:ext uri="{FF2B5EF4-FFF2-40B4-BE49-F238E27FC236}">
                <a16:creationId xmlns:a16="http://schemas.microsoft.com/office/drawing/2014/main" id="{DC0A16D8-E5D3-1F20-4BDF-ADCDBE2FE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6423600"/>
            <a:ext cx="8229600" cy="4784725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5" name="Text Box 165">
            <a:extLst>
              <a:ext uri="{FF2B5EF4-FFF2-40B4-BE49-F238E27FC236}">
                <a16:creationId xmlns:a16="http://schemas.microsoft.com/office/drawing/2014/main" id="{3E1A63AF-91EC-C8B8-582B-BE4A9C71F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1036875"/>
            <a:ext cx="8991600" cy="103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AU" altLang="zh-CN" sz="2000" i="1" dirty="0">
                <a:ea typeface="宋体" panose="02010600030101010101" pitchFamily="2" charset="-122"/>
              </a:rPr>
              <a:t>(graph or photo).</a:t>
            </a:r>
          </a:p>
        </p:txBody>
      </p:sp>
      <p:sp>
        <p:nvSpPr>
          <p:cNvPr id="2066" name="Rectangle 166">
            <a:extLst>
              <a:ext uri="{FF2B5EF4-FFF2-40B4-BE49-F238E27FC236}">
                <a16:creationId xmlns:a16="http://schemas.microsoft.com/office/drawing/2014/main" id="{34BC1D5E-B104-944E-751A-032D7D0FA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7600" y="8839200"/>
            <a:ext cx="4191000" cy="5715000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67" name="Text Box 167">
            <a:extLst>
              <a:ext uri="{FF2B5EF4-FFF2-40B4-BE49-F238E27FC236}">
                <a16:creationId xmlns:a16="http://schemas.microsoft.com/office/drawing/2014/main" id="{A20D60F5-F697-D275-53A3-846E88C48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68600" y="8610600"/>
            <a:ext cx="3962400" cy="67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AU" altLang="zh-CN" sz="2000" i="1" dirty="0">
                <a:ea typeface="宋体" panose="02010600030101010101" pitchFamily="2" charset="-122"/>
              </a:rPr>
              <a:t>(graph or photo).</a:t>
            </a:r>
          </a:p>
        </p:txBody>
      </p:sp>
      <p:sp>
        <p:nvSpPr>
          <p:cNvPr id="2068" name="Rectangle 168">
            <a:extLst>
              <a:ext uri="{FF2B5EF4-FFF2-40B4-BE49-F238E27FC236}">
                <a16:creationId xmlns:a16="http://schemas.microsoft.com/office/drawing/2014/main" id="{A70ADA19-1F91-D75D-6C98-BAD73B3E1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07400" y="13147675"/>
            <a:ext cx="8229600" cy="5351463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70" name="Rectangle 170">
            <a:extLst>
              <a:ext uri="{FF2B5EF4-FFF2-40B4-BE49-F238E27FC236}">
                <a16:creationId xmlns:a16="http://schemas.microsoft.com/office/drawing/2014/main" id="{4C89E1A1-BDD1-0DE7-7310-871E3B96B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77600" y="38023800"/>
            <a:ext cx="4713288" cy="4038600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071" name="Text Box 171">
            <a:extLst>
              <a:ext uri="{FF2B5EF4-FFF2-40B4-BE49-F238E27FC236}">
                <a16:creationId xmlns:a16="http://schemas.microsoft.com/office/drawing/2014/main" id="{C2047C6C-9B25-0562-6E93-9E34D7AF0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0" y="37795200"/>
            <a:ext cx="3124200" cy="67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AU" altLang="zh-CN" sz="2000" i="1" dirty="0">
                <a:ea typeface="宋体" panose="02010600030101010101" pitchFamily="2" charset="-122"/>
              </a:rPr>
              <a:t>(graph or photo).</a:t>
            </a:r>
          </a:p>
        </p:txBody>
      </p:sp>
      <p:sp>
        <p:nvSpPr>
          <p:cNvPr id="2072" name="Text Box 172">
            <a:extLst>
              <a:ext uri="{FF2B5EF4-FFF2-40B4-BE49-F238E27FC236}">
                <a16:creationId xmlns:a16="http://schemas.microsoft.com/office/drawing/2014/main" id="{3E8C2175-96E4-0F7B-3D51-150A8D453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2400" y="15468600"/>
            <a:ext cx="3505200" cy="67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0" tIns="180000" rIns="180000" bIns="18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/>
            <a:r>
              <a:rPr lang="en-AU" altLang="zh-CN" sz="2000" i="1" dirty="0">
                <a:ea typeface="宋体" panose="02010600030101010101" pitchFamily="2" charset="-122"/>
              </a:rPr>
              <a:t>(graph or photo).</a:t>
            </a:r>
          </a:p>
        </p:txBody>
      </p:sp>
      <p:sp>
        <p:nvSpPr>
          <p:cNvPr id="2073" name="Rectangle 173">
            <a:extLst>
              <a:ext uri="{FF2B5EF4-FFF2-40B4-BE49-F238E27FC236}">
                <a16:creationId xmlns:a16="http://schemas.microsoft.com/office/drawing/2014/main" id="{220983FA-8358-78D9-6087-BF559C8FB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87600" y="15621000"/>
            <a:ext cx="4419600" cy="5638800"/>
          </a:xfrm>
          <a:prstGeom prst="rect">
            <a:avLst/>
          </a:prstGeom>
          <a:solidFill>
            <a:srgbClr val="EEEEE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zh-CN" altLang="en-US">
              <a:ea typeface="宋体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9010C7D-8004-574E-D5C3-EE3760EE9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80" y="5356225"/>
            <a:ext cx="1652328" cy="198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2B228A8-31BF-1F26-0D06-51C0707C0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37107" y="5351024"/>
            <a:ext cx="1971674" cy="1985201"/>
          </a:xfrm>
          <a:prstGeom prst="ellipse">
            <a:avLst/>
          </a:prstGeom>
        </p:spPr>
      </p:pic>
      <p:sp>
        <p:nvSpPr>
          <p:cNvPr id="5" name="Text Box 165">
            <a:extLst>
              <a:ext uri="{FF2B5EF4-FFF2-40B4-BE49-F238E27FC236}">
                <a16:creationId xmlns:a16="http://schemas.microsoft.com/office/drawing/2014/main" id="{5CC0BBE1-E4B6-81C2-785F-0FF1DB9CF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8384" y="18280404"/>
            <a:ext cx="8991600" cy="103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0" tIns="360000" rIns="360000" bIns="36000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AU" altLang="zh-CN" sz="2000" i="1" dirty="0">
                <a:ea typeface="宋体" panose="02010600030101010101" pitchFamily="2" charset="-122"/>
              </a:rPr>
              <a:t>(graph or photo).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3896</TotalTime>
  <Words>78</Words>
  <Application>Microsoft Office PowerPoint</Application>
  <PresentationFormat>自定义</PresentationFormat>
  <Paragraphs>22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Times New Roman</vt:lpstr>
      <vt:lpstr>Arial</vt:lpstr>
      <vt:lpstr>宋体</vt:lpstr>
      <vt:lpstr>Monotype Sorts</vt:lpstr>
      <vt:lpstr>Wingdings</vt:lpstr>
      <vt:lpstr>Blank Presentation</vt:lpstr>
      <vt:lpstr>PowerPoint 演示文稿</vt:lpstr>
    </vt:vector>
  </TitlesOfParts>
  <Company>UNSW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Jack</dc:creator>
  <cp:lastModifiedBy>Jack Chen</cp:lastModifiedBy>
  <cp:revision>222</cp:revision>
  <cp:lastPrinted>1999-09-02T07:14:05Z</cp:lastPrinted>
  <dcterms:created xsi:type="dcterms:W3CDTF">1997-10-24T05:44:18Z</dcterms:created>
  <dcterms:modified xsi:type="dcterms:W3CDTF">2026-09-04T08:30:23Z</dcterms:modified>
</cp:coreProperties>
</file>